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72" r:id="rId2"/>
    <p:sldId id="312" r:id="rId3"/>
    <p:sldId id="311" r:id="rId4"/>
    <p:sldId id="313" r:id="rId5"/>
    <p:sldId id="314" r:id="rId6"/>
    <p:sldId id="315" r:id="rId7"/>
    <p:sldId id="316" r:id="rId8"/>
    <p:sldId id="317" r:id="rId9"/>
    <p:sldId id="318" r:id="rId10"/>
    <p:sldId id="325" r:id="rId11"/>
    <p:sldId id="320" r:id="rId12"/>
    <p:sldId id="329" r:id="rId13"/>
    <p:sldId id="321" r:id="rId14"/>
    <p:sldId id="322" r:id="rId15"/>
    <p:sldId id="324" r:id="rId16"/>
    <p:sldId id="326" r:id="rId17"/>
    <p:sldId id="334" r:id="rId18"/>
    <p:sldId id="330" r:id="rId19"/>
    <p:sldId id="343" r:id="rId20"/>
    <p:sldId id="328" r:id="rId21"/>
    <p:sldId id="327" r:id="rId22"/>
    <p:sldId id="331" r:id="rId23"/>
    <p:sldId id="335" r:id="rId24"/>
    <p:sldId id="332" r:id="rId25"/>
    <p:sldId id="341" r:id="rId26"/>
    <p:sldId id="333" r:id="rId27"/>
    <p:sldId id="342" r:id="rId28"/>
    <p:sldId id="336" r:id="rId29"/>
    <p:sldId id="340" r:id="rId30"/>
    <p:sldId id="347" r:id="rId31"/>
    <p:sldId id="337" r:id="rId32"/>
    <p:sldId id="346" r:id="rId33"/>
    <p:sldId id="345" r:id="rId34"/>
    <p:sldId id="348" r:id="rId35"/>
    <p:sldId id="338" r:id="rId36"/>
    <p:sldId id="339" r:id="rId37"/>
    <p:sldId id="310" r:id="rId38"/>
    <p:sldId id="34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8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5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12/8/2018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12/8/2018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12/8/2018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12/8/2018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12/8/2018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12/8/2018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2662" y="2971800"/>
            <a:ext cx="10468864" cy="182880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Ready2Meet Android Application</a:t>
            </a:r>
            <a:br>
              <a:rPr lang="tr-TR" dirty="0" smtClean="0"/>
            </a:br>
            <a:r>
              <a:rPr lang="tr-TR" sz="3600" dirty="0" smtClean="0"/>
              <a:t>Spring </a:t>
            </a:r>
            <a:r>
              <a:rPr lang="tr-TR" sz="3600" dirty="0" smtClean="0"/>
              <a:t>2018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2662" y="5046450"/>
            <a:ext cx="10472928" cy="1054313"/>
          </a:xfrm>
        </p:spPr>
        <p:txBody>
          <a:bodyPr/>
          <a:lstStyle/>
          <a:p>
            <a:r>
              <a:rPr lang="tr-TR" dirty="0" smtClean="0"/>
              <a:t>Berkay KÖKSAL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46" y="-180470"/>
            <a:ext cx="4038095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sp>
        <p:nvSpPr>
          <p:cNvPr id="10" name="Rectangle 9"/>
          <p:cNvSpPr/>
          <p:nvPr/>
        </p:nvSpPr>
        <p:spPr>
          <a:xfrm>
            <a:off x="2966841" y="6102616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Account Options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3" y="1144852"/>
            <a:ext cx="2788742" cy="4957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4" y="1141148"/>
            <a:ext cx="2790826" cy="49614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24218" y="6102616"/>
            <a:ext cx="1527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Explore View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14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sp>
        <p:nvSpPr>
          <p:cNvPr id="5" name="Rectangle 4"/>
          <p:cNvSpPr/>
          <p:nvPr/>
        </p:nvSpPr>
        <p:spPr>
          <a:xfrm>
            <a:off x="3321475" y="605576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Chat Notifications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6498525" y="6016253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Categories</a:t>
            </a:r>
            <a:endParaRPr lang="tr-TR" dirty="0"/>
          </a:p>
        </p:txBody>
      </p:sp>
      <p:sp>
        <p:nvSpPr>
          <p:cNvPr id="10" name="Rectangle 9"/>
          <p:cNvSpPr/>
          <p:nvPr/>
        </p:nvSpPr>
        <p:spPr>
          <a:xfrm>
            <a:off x="457160" y="605576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Place Picker</a:t>
            </a:r>
            <a:endParaRPr lang="tr-T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57" y="1143000"/>
            <a:ext cx="2716930" cy="48300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75" y="1143000"/>
            <a:ext cx="2705153" cy="4809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21" y="1060337"/>
            <a:ext cx="2751651" cy="4891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14" y="3154729"/>
            <a:ext cx="2455063" cy="281836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486299" y="6016253"/>
            <a:ext cx="186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Calendar Access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381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452437"/>
            <a:ext cx="10753725" cy="59531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9372600" y="2146300"/>
            <a:ext cx="5842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74" y="3854714"/>
            <a:ext cx="1309688" cy="232833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0818018" y="3428999"/>
            <a:ext cx="0" cy="31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7543800" y="647700"/>
            <a:ext cx="3274218" cy="266700"/>
          </a:xfrm>
          <a:prstGeom prst="curvedConnector3">
            <a:avLst>
              <a:gd name="adj1" fmla="val 1004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6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9738"/>
            <a:ext cx="10972800" cy="1143000"/>
          </a:xfrm>
        </p:spPr>
        <p:txBody>
          <a:bodyPr/>
          <a:lstStyle/>
          <a:p>
            <a:r>
              <a:rPr lang="tr-TR" dirty="0"/>
              <a:t>SW Architecture – 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332736"/>
            <a:ext cx="3505200" cy="5337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74" y="1332735"/>
            <a:ext cx="3301831" cy="53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9738"/>
            <a:ext cx="10972800" cy="1143000"/>
          </a:xfrm>
        </p:spPr>
        <p:txBody>
          <a:bodyPr/>
          <a:lstStyle/>
          <a:p>
            <a:r>
              <a:rPr lang="tr-TR" dirty="0"/>
              <a:t>SW Architecture – Database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8" y="1332737"/>
            <a:ext cx="3009900" cy="5535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75" y="1332737"/>
            <a:ext cx="4323689" cy="53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9738"/>
            <a:ext cx="10972800" cy="1143000"/>
          </a:xfrm>
        </p:spPr>
        <p:txBody>
          <a:bodyPr/>
          <a:lstStyle/>
          <a:p>
            <a:r>
              <a:rPr lang="tr-TR" dirty="0"/>
              <a:t>SW Architecture – Database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19" y="1304163"/>
            <a:ext cx="4863110" cy="5325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342" y="1332738"/>
            <a:ext cx="5514975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3" y="1304163"/>
            <a:ext cx="1707136" cy="15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0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576387"/>
            <a:ext cx="7581900" cy="44104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189738"/>
            <a:ext cx="10972800" cy="1143000"/>
          </a:xfrm>
        </p:spPr>
        <p:txBody>
          <a:bodyPr/>
          <a:lstStyle/>
          <a:p>
            <a:r>
              <a:rPr lang="tr-TR" dirty="0"/>
              <a:t>SW Architecture – Database</a:t>
            </a:r>
          </a:p>
        </p:txBody>
      </p:sp>
    </p:spTree>
    <p:extLst>
      <p:ext uri="{BB962C8B-B14F-4D97-AF65-F5344CB8AC3E}">
        <p14:creationId xmlns:p14="http://schemas.microsoft.com/office/powerpoint/2010/main" val="25302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48" y="0"/>
            <a:ext cx="10972800" cy="1143000"/>
          </a:xfrm>
        </p:spPr>
        <p:txBody>
          <a:bodyPr/>
          <a:lstStyle/>
          <a:p>
            <a:r>
              <a:rPr lang="tr-TR" dirty="0" smtClean="0"/>
              <a:t>Firebase Services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148" y="1419190"/>
            <a:ext cx="5422900" cy="4603750"/>
          </a:xfrm>
        </p:spPr>
        <p:txBody>
          <a:bodyPr/>
          <a:lstStyle/>
          <a:p>
            <a:r>
              <a:rPr lang="tr-TR" dirty="0" smtClean="0"/>
              <a:t>Firebase Authentication</a:t>
            </a:r>
          </a:p>
          <a:p>
            <a:r>
              <a:rPr lang="tr-TR" dirty="0" smtClean="0"/>
              <a:t>Firebase RealTime Database</a:t>
            </a:r>
          </a:p>
          <a:p>
            <a:r>
              <a:rPr lang="tr-TR" dirty="0" smtClean="0"/>
              <a:t>Firebase Storage</a:t>
            </a:r>
          </a:p>
          <a:p>
            <a:r>
              <a:rPr lang="tr-TR" dirty="0" smtClean="0"/>
              <a:t>Firebase Cloud Functions</a:t>
            </a:r>
          </a:p>
          <a:p>
            <a:r>
              <a:rPr lang="tr-TR" dirty="0" smtClean="0"/>
              <a:t>Firebase Crashlytics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048" y="1073603"/>
            <a:ext cx="4117706" cy="57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Authentication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1847088"/>
            <a:ext cx="4930775" cy="3948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1847088"/>
            <a:ext cx="6311900" cy="28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Authentication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47088"/>
            <a:ext cx="6457112" cy="48101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52462" y="1847088"/>
            <a:ext cx="3944188" cy="3962400"/>
          </a:xfrm>
        </p:spPr>
        <p:txBody>
          <a:bodyPr>
            <a:norm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Email Address verification</a:t>
            </a:r>
          </a:p>
          <a:p>
            <a:r>
              <a:rPr lang="tr-TR" sz="2000" dirty="0" smtClean="0">
                <a:solidFill>
                  <a:srgbClr val="00B050"/>
                </a:solidFill>
              </a:rPr>
              <a:t>Password reset by mail</a:t>
            </a:r>
          </a:p>
          <a:p>
            <a:r>
              <a:rPr lang="tr-TR" sz="2000" dirty="0" smtClean="0">
                <a:solidFill>
                  <a:srgbClr val="00B050"/>
                </a:solidFill>
              </a:rPr>
              <a:t>Email address change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SMS verification</a:t>
            </a:r>
            <a:endParaRPr lang="tr-TR" sz="2000" dirty="0"/>
          </a:p>
          <a:p>
            <a:r>
              <a:rPr lang="tr-TR" sz="2000" dirty="0">
                <a:solidFill>
                  <a:srgbClr val="FF0000"/>
                </a:solidFill>
              </a:rPr>
              <a:t>Two Factor Authentication</a:t>
            </a:r>
            <a:endParaRPr lang="tr-TR" sz="2000" dirty="0" smtClean="0">
              <a:solidFill>
                <a:srgbClr val="FF0000"/>
              </a:solidFill>
            </a:endParaRP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60321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06930"/>
            <a:ext cx="10972800" cy="4389120"/>
          </a:xfrm>
        </p:spPr>
        <p:txBody>
          <a:bodyPr/>
          <a:lstStyle/>
          <a:p>
            <a:r>
              <a:rPr lang="en-US" dirty="0" smtClean="0"/>
              <a:t>Facilitate </a:t>
            </a:r>
            <a:r>
              <a:rPr lang="en-US" dirty="0"/>
              <a:t>creating events and inviting people</a:t>
            </a:r>
          </a:p>
          <a:p>
            <a:r>
              <a:rPr lang="en-US" dirty="0" smtClean="0"/>
              <a:t>Provide </a:t>
            </a:r>
            <a:r>
              <a:rPr lang="en-US" dirty="0"/>
              <a:t>tool for organizing the people joining the event</a:t>
            </a:r>
          </a:p>
          <a:p>
            <a:r>
              <a:rPr lang="tr-TR" dirty="0" smtClean="0"/>
              <a:t>Interract with users based on location</a:t>
            </a:r>
            <a:endParaRPr lang="en-US" dirty="0"/>
          </a:p>
          <a:p>
            <a:r>
              <a:rPr lang="en-US" dirty="0" smtClean="0"/>
              <a:t>Receive </a:t>
            </a:r>
            <a:r>
              <a:rPr lang="en-US" dirty="0"/>
              <a:t>notifications on possible activities nearby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5606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10972800" cy="1143000"/>
          </a:xfrm>
        </p:spPr>
        <p:txBody>
          <a:bodyPr/>
          <a:lstStyle/>
          <a:p>
            <a:r>
              <a:rPr lang="tr-TR" dirty="0" smtClean="0"/>
              <a:t>Firebase Cloud Functions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1" y="1143000"/>
            <a:ext cx="3015033" cy="55054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64837" y="1371600"/>
            <a:ext cx="5422900" cy="3968750"/>
          </a:xfrm>
        </p:spPr>
        <p:txBody>
          <a:bodyPr/>
          <a:lstStyle/>
          <a:p>
            <a:r>
              <a:rPr lang="tr-TR" dirty="0" smtClean="0"/>
              <a:t>Cloud functions are used to set database triggers that listen changes on database, and take action to some certain changes.</a:t>
            </a:r>
          </a:p>
          <a:p>
            <a:endParaRPr lang="tr-TR" dirty="0"/>
          </a:p>
          <a:p>
            <a:r>
              <a:rPr lang="tr-TR" dirty="0" smtClean="0"/>
              <a:t>These actions can be fired by the server and captured by devices to perform operations.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39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Cloud Functions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847088"/>
            <a:ext cx="8186143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3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Storage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37264"/>
            <a:ext cx="8093075" cy="440884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1847088"/>
            <a:ext cx="9880600" cy="363176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r-TR" sz="1600" dirty="0" smtClean="0"/>
              <a:t>Profile Pictures are kept under </a:t>
            </a:r>
            <a:r>
              <a:rPr lang="tr-TR" sz="1600" b="1" dirty="0" smtClean="0"/>
              <a:t>Storage/ProfilePictures/USERID.jpeg</a:t>
            </a:r>
            <a:endParaRPr lang="tr-TR" sz="1600" b="1" dirty="0"/>
          </a:p>
        </p:txBody>
      </p:sp>
    </p:spTree>
    <p:extLst>
      <p:ext uri="{BB962C8B-B14F-4D97-AF65-F5344CB8AC3E}">
        <p14:creationId xmlns:p14="http://schemas.microsoft.com/office/powerpoint/2010/main" val="6304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Storage</a:t>
            </a:r>
            <a:endParaRPr lang="tr-T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1847088"/>
            <a:ext cx="9423400" cy="363176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r-TR" sz="1600" dirty="0" smtClean="0"/>
              <a:t>Event Pictures are kept under </a:t>
            </a:r>
            <a:r>
              <a:rPr lang="tr-TR" sz="1600" b="1" dirty="0" smtClean="0"/>
              <a:t>Storage/EventPhotos/EventID/*.jpeg</a:t>
            </a:r>
            <a:endParaRPr lang="tr-TR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13996"/>
            <a:ext cx="6192786" cy="4177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3391477"/>
            <a:ext cx="6151562" cy="34035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362200" y="3556000"/>
            <a:ext cx="2146300" cy="226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97" y="-45474"/>
            <a:ext cx="10972800" cy="1143000"/>
          </a:xfrm>
        </p:spPr>
        <p:txBody>
          <a:bodyPr/>
          <a:lstStyle/>
          <a:p>
            <a:r>
              <a:rPr lang="tr-TR" dirty="0" smtClean="0"/>
              <a:t>Firebase Crashlytics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31" y="1097526"/>
            <a:ext cx="1438275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7" y="4804759"/>
            <a:ext cx="7808913" cy="2053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7" y="1157918"/>
            <a:ext cx="6015038" cy="352605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483996" y="1097526"/>
            <a:ext cx="3351936" cy="4952999"/>
          </a:xfrm>
        </p:spPr>
        <p:txBody>
          <a:bodyPr>
            <a:normAutofit/>
          </a:bodyPr>
          <a:lstStyle/>
          <a:p>
            <a:r>
              <a:rPr lang="tr-TR" sz="1800" dirty="0" smtClean="0"/>
              <a:t>Complete crash report</a:t>
            </a:r>
          </a:p>
          <a:p>
            <a:pPr lvl="1"/>
            <a:r>
              <a:rPr lang="tr-TR" sz="1600" dirty="0" smtClean="0"/>
              <a:t>Complete console log</a:t>
            </a:r>
          </a:p>
          <a:p>
            <a:pPr lvl="1"/>
            <a:r>
              <a:rPr lang="tr-TR" sz="1600" dirty="0" smtClean="0"/>
              <a:t>Line of code from apk</a:t>
            </a:r>
          </a:p>
          <a:p>
            <a:pPr lvl="1"/>
            <a:r>
              <a:rPr lang="tr-TR" sz="1600" dirty="0" smtClean="0"/>
              <a:t>App version</a:t>
            </a:r>
          </a:p>
          <a:p>
            <a:endParaRPr lang="tr-TR" sz="1800" dirty="0"/>
          </a:p>
          <a:p>
            <a:r>
              <a:rPr lang="tr-TR" sz="1800" dirty="0" smtClean="0"/>
              <a:t>Device Info</a:t>
            </a:r>
          </a:p>
          <a:p>
            <a:pPr lvl="1"/>
            <a:r>
              <a:rPr lang="tr-TR" sz="1600" dirty="0" smtClean="0"/>
              <a:t>Model</a:t>
            </a:r>
          </a:p>
          <a:p>
            <a:pPr lvl="1"/>
            <a:r>
              <a:rPr lang="tr-TR" sz="1600" dirty="0" smtClean="0"/>
              <a:t>SDK</a:t>
            </a:r>
          </a:p>
          <a:p>
            <a:pPr lvl="1"/>
            <a:r>
              <a:rPr lang="tr-TR" sz="1600" dirty="0" smtClean="0"/>
              <a:t>Capacity</a:t>
            </a:r>
          </a:p>
          <a:p>
            <a:pPr lvl="1"/>
            <a:endParaRPr lang="tr-TR" sz="1600" dirty="0" smtClean="0"/>
          </a:p>
          <a:p>
            <a:r>
              <a:rPr lang="tr-TR" sz="1800" dirty="0" smtClean="0"/>
              <a:t>Device performance</a:t>
            </a:r>
          </a:p>
          <a:p>
            <a:pPr lvl="1"/>
            <a:r>
              <a:rPr lang="tr-TR" sz="1600" dirty="0" smtClean="0"/>
              <a:t>Ram</a:t>
            </a:r>
          </a:p>
          <a:p>
            <a:pPr lvl="1"/>
            <a:r>
              <a:rPr lang="tr-TR" sz="1600" dirty="0" smtClean="0"/>
              <a:t>VRAM</a:t>
            </a:r>
          </a:p>
          <a:p>
            <a:pPr lvl="1"/>
            <a:r>
              <a:rPr lang="tr-TR" sz="1600" dirty="0" smtClean="0"/>
              <a:t>Battery</a:t>
            </a:r>
          </a:p>
          <a:p>
            <a:pPr lvl="1"/>
            <a:r>
              <a:rPr lang="tr-TR" sz="1600" dirty="0" smtClean="0"/>
              <a:t>Connection type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25286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GooglePlay vs Firebase Crashlytics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3790"/>
            <a:ext cx="5846620" cy="44382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2093790"/>
            <a:ext cx="5435600" cy="196954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998096" y="4165601"/>
            <a:ext cx="4584304" cy="2366412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smtClean="0"/>
              <a:t>User Review</a:t>
            </a:r>
          </a:p>
          <a:p>
            <a:r>
              <a:rPr lang="tr-TR" sz="1800" dirty="0" smtClean="0"/>
              <a:t>App version</a:t>
            </a:r>
          </a:p>
          <a:p>
            <a:r>
              <a:rPr lang="tr-TR" sz="1800" dirty="0" smtClean="0"/>
              <a:t>Device Info</a:t>
            </a:r>
          </a:p>
          <a:p>
            <a:pPr lvl="1"/>
            <a:r>
              <a:rPr lang="tr-TR" sz="1600" dirty="0" smtClean="0"/>
              <a:t>Model</a:t>
            </a:r>
          </a:p>
          <a:p>
            <a:pPr lvl="1"/>
            <a:r>
              <a:rPr lang="tr-TR" sz="1600" dirty="0" smtClean="0"/>
              <a:t>SDK</a:t>
            </a:r>
          </a:p>
          <a:p>
            <a:pPr lvl="1"/>
            <a:r>
              <a:rPr lang="tr-TR" sz="1600" dirty="0" smtClean="0"/>
              <a:t>Capacity</a:t>
            </a:r>
          </a:p>
          <a:p>
            <a:pPr lvl="1"/>
            <a:endParaRPr lang="tr-TR" sz="1600" dirty="0"/>
          </a:p>
          <a:p>
            <a:pPr marL="393192" lvl="1" indent="0" algn="ctr">
              <a:buNone/>
            </a:pPr>
            <a:r>
              <a:rPr lang="tr-TR" b="1" dirty="0" smtClean="0">
                <a:solidFill>
                  <a:srgbClr val="FF0000"/>
                </a:solidFill>
              </a:rPr>
              <a:t>THAT IS ALL?</a:t>
            </a:r>
          </a:p>
        </p:txBody>
      </p:sp>
    </p:spTree>
    <p:extLst>
      <p:ext uri="{BB962C8B-B14F-4D97-AF65-F5344CB8AC3E}">
        <p14:creationId xmlns:p14="http://schemas.microsoft.com/office/powerpoint/2010/main" val="360459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10972800" cy="1143000"/>
          </a:xfrm>
        </p:spPr>
        <p:txBody>
          <a:bodyPr/>
          <a:lstStyle/>
          <a:p>
            <a:r>
              <a:rPr lang="tr-TR" dirty="0" smtClean="0"/>
              <a:t>Firebase Statistics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138099"/>
            <a:ext cx="6329152" cy="588500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959599" y="1752600"/>
            <a:ext cx="4761637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dirty="0" smtClean="0"/>
              <a:t>Detailed monitoring over users.</a:t>
            </a:r>
          </a:p>
          <a:p>
            <a:pPr marL="0" indent="0">
              <a:buNone/>
            </a:pPr>
            <a:endParaRPr lang="tr-TR" sz="1800" dirty="0"/>
          </a:p>
          <a:p>
            <a:r>
              <a:rPr lang="tr-TR" sz="1800" dirty="0" smtClean="0"/>
              <a:t>Activity over time</a:t>
            </a:r>
          </a:p>
          <a:p>
            <a:r>
              <a:rPr lang="tr-TR" sz="1800" dirty="0" smtClean="0"/>
              <a:t>Activity in the application</a:t>
            </a:r>
          </a:p>
          <a:p>
            <a:r>
              <a:rPr lang="tr-TR" sz="1800" dirty="0" smtClean="0"/>
              <a:t>Clicks per session</a:t>
            </a:r>
          </a:p>
          <a:p>
            <a:r>
              <a:rPr lang="tr-TR" sz="1800" dirty="0" smtClean="0"/>
              <a:t>Location analysis</a:t>
            </a:r>
          </a:p>
          <a:p>
            <a:r>
              <a:rPr lang="tr-TR" sz="1800" dirty="0" smtClean="0"/>
              <a:t>Gender analysis</a:t>
            </a:r>
          </a:p>
          <a:p>
            <a:r>
              <a:rPr lang="tr-TR" sz="1800" dirty="0" smtClean="0"/>
              <a:t>Interest analysis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66739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Firebase Test Lab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847087"/>
            <a:ext cx="5994400" cy="4851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1847087"/>
            <a:ext cx="17049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7688"/>
            <a:ext cx="10972800" cy="1143000"/>
          </a:xfrm>
        </p:spPr>
        <p:txBody>
          <a:bodyPr/>
          <a:lstStyle/>
          <a:p>
            <a:r>
              <a:rPr lang="tr-TR" dirty="0" smtClean="0"/>
              <a:t>In-App Purchases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55381"/>
            <a:ext cx="6631071" cy="913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83689"/>
            <a:ext cx="6631071" cy="3956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25" y="1440688"/>
            <a:ext cx="4362450" cy="26193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08163" y="4267200"/>
            <a:ext cx="4307611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dirty="0" smtClean="0"/>
              <a:t>Denmark: 25%</a:t>
            </a:r>
          </a:p>
          <a:p>
            <a:pPr marL="0" indent="0">
              <a:buNone/>
            </a:pPr>
            <a:r>
              <a:rPr lang="tr-TR" sz="1800" dirty="0" smtClean="0">
                <a:solidFill>
                  <a:srgbClr val="00B050"/>
                </a:solidFill>
              </a:rPr>
              <a:t>France: 20%</a:t>
            </a:r>
          </a:p>
          <a:p>
            <a:pPr marL="0" indent="0">
              <a:buNone/>
            </a:pPr>
            <a:r>
              <a:rPr lang="tr-TR" sz="1800" dirty="0" smtClean="0"/>
              <a:t>Taiwan: 5%</a:t>
            </a:r>
          </a:p>
          <a:p>
            <a:pPr marL="0" indent="0">
              <a:buNone/>
            </a:pPr>
            <a:r>
              <a:rPr lang="tr-TR" sz="1800" b="1" dirty="0" smtClean="0">
                <a:solidFill>
                  <a:srgbClr val="FF0000"/>
                </a:solidFill>
              </a:rPr>
              <a:t>United Stated: 0%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79564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132588"/>
            <a:ext cx="10972800" cy="1143000"/>
          </a:xfrm>
        </p:spPr>
        <p:txBody>
          <a:bodyPr/>
          <a:lstStyle/>
          <a:p>
            <a:r>
              <a:rPr lang="tr-TR" dirty="0"/>
              <a:t>In-App Purchases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89888"/>
            <a:ext cx="6032500" cy="5206415"/>
          </a:xfrm>
        </p:spPr>
      </p:pic>
    </p:spTree>
    <p:extLst>
      <p:ext uri="{BB962C8B-B14F-4D97-AF65-F5344CB8AC3E}">
        <p14:creationId xmlns:p14="http://schemas.microsoft.com/office/powerpoint/2010/main" val="124139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Target </a:t>
            </a:r>
            <a:r>
              <a:rPr lang="tr-TR" dirty="0"/>
              <a:t>users: Everyone</a:t>
            </a:r>
          </a:p>
          <a:p>
            <a:r>
              <a:rPr lang="en-US" dirty="0" smtClean="0"/>
              <a:t>Development </a:t>
            </a:r>
            <a:r>
              <a:rPr lang="tr-TR" dirty="0" smtClean="0"/>
              <a:t>platform: </a:t>
            </a:r>
            <a:r>
              <a:rPr lang="en-US" dirty="0" smtClean="0"/>
              <a:t>only </a:t>
            </a:r>
            <a:r>
              <a:rPr lang="en-US" dirty="0"/>
              <a:t>for </a:t>
            </a:r>
            <a:r>
              <a:rPr lang="en-US" dirty="0" smtClean="0"/>
              <a:t>Android</a:t>
            </a:r>
            <a:r>
              <a:rPr lang="tr-TR" dirty="0" smtClean="0"/>
              <a:t> (SDK 17+)</a:t>
            </a:r>
            <a:endParaRPr lang="en-US" dirty="0"/>
          </a:p>
          <a:p>
            <a:r>
              <a:rPr lang="tr-TR" dirty="0" smtClean="0"/>
              <a:t>Marketing </a:t>
            </a:r>
            <a:r>
              <a:rPr lang="tr-TR" dirty="0"/>
              <a:t>strategy:</a:t>
            </a:r>
          </a:p>
          <a:p>
            <a:pPr lvl="1"/>
            <a:r>
              <a:rPr lang="tr-TR" dirty="0" smtClean="0"/>
              <a:t>Offer </a:t>
            </a:r>
            <a:r>
              <a:rPr lang="tr-TR" dirty="0"/>
              <a:t>free events</a:t>
            </a:r>
          </a:p>
          <a:p>
            <a:pPr lvl="1"/>
            <a:r>
              <a:rPr lang="tr-TR" dirty="0" smtClean="0"/>
              <a:t>Discounts </a:t>
            </a:r>
            <a:r>
              <a:rPr lang="tr-TR" dirty="0"/>
              <a:t>for events</a:t>
            </a:r>
          </a:p>
          <a:p>
            <a:pPr lvl="1"/>
            <a:r>
              <a:rPr lang="tr-TR" dirty="0" smtClean="0"/>
              <a:t>Gain as many users as possible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294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AdWords Campaign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73936"/>
            <a:ext cx="2668049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79" y="1773936"/>
            <a:ext cx="2664950" cy="4022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47" y="1773935"/>
            <a:ext cx="255610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6888"/>
            <a:ext cx="10972800" cy="1143000"/>
          </a:xfrm>
        </p:spPr>
        <p:txBody>
          <a:bodyPr/>
          <a:lstStyle/>
          <a:p>
            <a:r>
              <a:rPr lang="tr-TR" dirty="0" smtClean="0"/>
              <a:t>GooglePlay Store Presence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9" y="1389887"/>
            <a:ext cx="4143271" cy="55329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24" y="1523237"/>
            <a:ext cx="6629400" cy="428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24" y="2513837"/>
            <a:ext cx="46767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GooglePlay Store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539"/>
            <a:ext cx="6601742" cy="4883041"/>
          </a:xfrm>
        </p:spPr>
      </p:pic>
    </p:spTree>
    <p:extLst>
      <p:ext uri="{BB962C8B-B14F-4D97-AF65-F5344CB8AC3E}">
        <p14:creationId xmlns:p14="http://schemas.microsoft.com/office/powerpoint/2010/main" val="3693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Surveys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59" y="286603"/>
            <a:ext cx="5152628" cy="593741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2" y="2438721"/>
            <a:ext cx="6425184" cy="3205857"/>
          </a:xfrm>
        </p:spPr>
      </p:pic>
    </p:spTree>
    <p:extLst>
      <p:ext uri="{BB962C8B-B14F-4D97-AF65-F5344CB8AC3E}">
        <p14:creationId xmlns:p14="http://schemas.microsoft.com/office/powerpoint/2010/main" val="289266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70" y="-146213"/>
            <a:ext cx="10058400" cy="1450757"/>
          </a:xfrm>
        </p:spPr>
        <p:txBody>
          <a:bodyPr/>
          <a:lstStyle/>
          <a:p>
            <a:r>
              <a:rPr lang="tr-TR" dirty="0" smtClean="0"/>
              <a:t>GooglePlay APK Analyser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84" y="1304544"/>
            <a:ext cx="6034960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3388"/>
            <a:ext cx="10972800" cy="1143000"/>
          </a:xfrm>
        </p:spPr>
        <p:txBody>
          <a:bodyPr/>
          <a:lstStyle/>
          <a:p>
            <a:r>
              <a:rPr lang="tr-TR" dirty="0" smtClean="0"/>
              <a:t>Version Management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00" y="1326388"/>
            <a:ext cx="3492500" cy="2597912"/>
          </a:xfrm>
        </p:spPr>
        <p:txBody>
          <a:bodyPr/>
          <a:lstStyle/>
          <a:p>
            <a:r>
              <a:rPr lang="tr-TR" dirty="0" smtClean="0">
                <a:solidFill>
                  <a:srgbClr val="FF0000"/>
                </a:solidFill>
              </a:rPr>
              <a:t>Production Release</a:t>
            </a:r>
          </a:p>
          <a:p>
            <a:r>
              <a:rPr lang="tr-TR" dirty="0">
                <a:solidFill>
                  <a:srgbClr val="00B050"/>
                </a:solidFill>
              </a:rPr>
              <a:t>Beta </a:t>
            </a:r>
            <a:r>
              <a:rPr lang="tr-TR" dirty="0" smtClean="0">
                <a:solidFill>
                  <a:srgbClr val="00B050"/>
                </a:solidFill>
              </a:rPr>
              <a:t>Release</a:t>
            </a:r>
          </a:p>
          <a:p>
            <a:r>
              <a:rPr lang="tr-TR" dirty="0">
                <a:solidFill>
                  <a:srgbClr val="00B050"/>
                </a:solidFill>
              </a:rPr>
              <a:t>Alpha </a:t>
            </a:r>
            <a:r>
              <a:rPr lang="tr-TR" dirty="0" smtClean="0">
                <a:solidFill>
                  <a:srgbClr val="00B050"/>
                </a:solidFill>
              </a:rPr>
              <a:t>Release</a:t>
            </a:r>
          </a:p>
          <a:p>
            <a:r>
              <a:rPr lang="tr-TR" dirty="0">
                <a:solidFill>
                  <a:srgbClr val="00B050"/>
                </a:solidFill>
              </a:rPr>
              <a:t>Internal Test</a:t>
            </a:r>
          </a:p>
          <a:p>
            <a:endParaRPr lang="tr-TR" dirty="0">
              <a:solidFill>
                <a:srgbClr val="00B050"/>
              </a:solidFill>
            </a:endParaRPr>
          </a:p>
          <a:p>
            <a:endParaRPr lang="tr-TR" dirty="0">
              <a:solidFill>
                <a:srgbClr val="00B05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26388"/>
            <a:ext cx="3834959" cy="5393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49" y="3517900"/>
            <a:ext cx="7073051" cy="19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1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7688"/>
            <a:ext cx="10972800" cy="1143000"/>
          </a:xfrm>
        </p:spPr>
        <p:txBody>
          <a:bodyPr/>
          <a:lstStyle/>
          <a:p>
            <a:r>
              <a:rPr lang="tr-TR" dirty="0" smtClean="0"/>
              <a:t>Technical Details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707388"/>
            <a:ext cx="3860800" cy="2674112"/>
          </a:xfrm>
        </p:spPr>
        <p:txBody>
          <a:bodyPr>
            <a:normAutofit/>
          </a:bodyPr>
          <a:lstStyle/>
          <a:p>
            <a:r>
              <a:rPr lang="tr-TR" sz="2000" dirty="0"/>
              <a:t>Permissions:</a:t>
            </a:r>
          </a:p>
          <a:p>
            <a:pPr lvl="1"/>
            <a:r>
              <a:rPr lang="tr-TR" sz="2000" dirty="0" smtClean="0"/>
              <a:t>Internet</a:t>
            </a:r>
            <a:endParaRPr lang="tr-TR" sz="2000" dirty="0"/>
          </a:p>
          <a:p>
            <a:pPr lvl="1"/>
            <a:r>
              <a:rPr lang="tr-TR" sz="2000" dirty="0" smtClean="0"/>
              <a:t>Location</a:t>
            </a:r>
          </a:p>
          <a:p>
            <a:pPr lvl="1"/>
            <a:r>
              <a:rPr lang="tr-TR" sz="2000" dirty="0" smtClean="0"/>
              <a:t>Camera</a:t>
            </a:r>
            <a:endParaRPr lang="tr-TR" sz="2000" dirty="0"/>
          </a:p>
          <a:p>
            <a:pPr lvl="1"/>
            <a:r>
              <a:rPr lang="en-US" sz="2000" dirty="0" smtClean="0"/>
              <a:t>Read </a:t>
            </a:r>
            <a:r>
              <a:rPr lang="en-US" sz="2000" dirty="0"/>
              <a:t>and write </a:t>
            </a:r>
            <a:r>
              <a:rPr lang="en-US" sz="2000" dirty="0" smtClean="0"/>
              <a:t>calendar</a:t>
            </a:r>
            <a:endParaRPr lang="tr-TR" sz="2000" dirty="0" smtClean="0"/>
          </a:p>
          <a:p>
            <a:pPr lvl="1"/>
            <a:r>
              <a:rPr lang="tr-TR" sz="2000" dirty="0" smtClean="0"/>
              <a:t>GooglePay Billing</a:t>
            </a:r>
            <a:endParaRPr lang="tr-TR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48100" y="1707388"/>
            <a:ext cx="4140200" cy="515061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Frameworks:</a:t>
            </a:r>
          </a:p>
          <a:p>
            <a:pPr lvl="1"/>
            <a:r>
              <a:rPr lang="tr-TR" sz="2000" dirty="0" smtClean="0"/>
              <a:t>Google Firebase</a:t>
            </a:r>
          </a:p>
          <a:p>
            <a:pPr lvl="1"/>
            <a:r>
              <a:rPr lang="tr-TR" sz="2000" dirty="0" smtClean="0"/>
              <a:t>Google App Engine</a:t>
            </a:r>
          </a:p>
          <a:p>
            <a:pPr lvl="1"/>
            <a:r>
              <a:rPr lang="tr-TR" sz="2000" dirty="0" smtClean="0"/>
              <a:t>Google Map API</a:t>
            </a:r>
          </a:p>
          <a:p>
            <a:pPr lvl="1"/>
            <a:r>
              <a:rPr lang="tr-TR" sz="2000" dirty="0" smtClean="0"/>
              <a:t>OpenWeather API</a:t>
            </a:r>
          </a:p>
          <a:p>
            <a:pPr lvl="1"/>
            <a:r>
              <a:rPr lang="tr-TR" sz="2000" dirty="0" smtClean="0"/>
              <a:t>UI Tools</a:t>
            </a:r>
          </a:p>
          <a:p>
            <a:pPr lvl="2"/>
            <a:r>
              <a:rPr lang="tr-TR" sz="2000" dirty="0" smtClean="0"/>
              <a:t>Glide</a:t>
            </a:r>
          </a:p>
          <a:p>
            <a:pPr lvl="2"/>
            <a:r>
              <a:rPr lang="tr-TR" sz="2000" dirty="0" smtClean="0"/>
              <a:t>Picasso</a:t>
            </a:r>
          </a:p>
          <a:p>
            <a:pPr lvl="2"/>
            <a:r>
              <a:rPr lang="tr-TR" sz="2000" dirty="0" smtClean="0"/>
              <a:t>RoundCornerProgressBar</a:t>
            </a:r>
          </a:p>
          <a:p>
            <a:pPr lvl="2"/>
            <a:r>
              <a:rPr lang="tr-TR" sz="2000" dirty="0" smtClean="0"/>
              <a:t>CircleImageView</a:t>
            </a:r>
          </a:p>
          <a:p>
            <a:pPr lvl="2"/>
            <a:r>
              <a:rPr lang="tr-TR" sz="2000" dirty="0" smtClean="0"/>
              <a:t>CustomCheckBox</a:t>
            </a:r>
          </a:p>
          <a:p>
            <a:pPr lvl="2"/>
            <a:r>
              <a:rPr lang="tr-TR" sz="2000" dirty="0" smtClean="0"/>
              <a:t>MultiSnapRecyclerView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0" y="1707388"/>
            <a:ext cx="4165600" cy="484581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Tools:</a:t>
            </a:r>
          </a:p>
          <a:p>
            <a:pPr lvl="1"/>
            <a:r>
              <a:rPr lang="tr-TR" sz="1800" dirty="0" smtClean="0"/>
              <a:t>Android Studio v3</a:t>
            </a:r>
          </a:p>
          <a:p>
            <a:pPr lvl="1"/>
            <a:r>
              <a:rPr lang="tr-TR" sz="1800" dirty="0" smtClean="0"/>
              <a:t>Github (Private Repo)</a:t>
            </a:r>
          </a:p>
          <a:p>
            <a:pPr lvl="1"/>
            <a:r>
              <a:rPr lang="tr-TR" sz="1800" dirty="0" smtClean="0"/>
              <a:t>Genymotion (Emulator)</a:t>
            </a:r>
          </a:p>
          <a:p>
            <a:pPr lvl="1"/>
            <a:r>
              <a:rPr lang="tr-TR" sz="1800" dirty="0" smtClean="0"/>
              <a:t>Gradle 3.0.1</a:t>
            </a:r>
          </a:p>
          <a:p>
            <a:endParaRPr lang="tr-TR" sz="2000" dirty="0" smtClean="0"/>
          </a:p>
          <a:p>
            <a:r>
              <a:rPr lang="tr-TR" sz="2000" dirty="0" smtClean="0"/>
              <a:t>Facts</a:t>
            </a:r>
            <a:r>
              <a:rPr lang="tr-TR" sz="2000" dirty="0"/>
              <a:t>:</a:t>
            </a:r>
          </a:p>
          <a:p>
            <a:pPr lvl="1"/>
            <a:r>
              <a:rPr lang="tr-TR" sz="1800" dirty="0" smtClean="0"/>
              <a:t>&gt; 50 </a:t>
            </a:r>
            <a:r>
              <a:rPr lang="tr-TR" sz="1800" dirty="0"/>
              <a:t>commits</a:t>
            </a:r>
          </a:p>
          <a:p>
            <a:pPr lvl="1"/>
            <a:r>
              <a:rPr lang="tr-TR" sz="1800" dirty="0" smtClean="0"/>
              <a:t>32</a:t>
            </a:r>
            <a:r>
              <a:rPr lang="pt-BR" sz="1800" dirty="0" smtClean="0"/>
              <a:t> </a:t>
            </a:r>
            <a:r>
              <a:rPr lang="pt-BR" sz="1800" dirty="0"/>
              <a:t>Java classes, &gt; </a:t>
            </a:r>
            <a:r>
              <a:rPr lang="tr-TR" sz="1800" dirty="0" smtClean="0"/>
              <a:t>5</a:t>
            </a:r>
            <a:r>
              <a:rPr lang="pt-BR" sz="1800" dirty="0" smtClean="0"/>
              <a:t>500 </a:t>
            </a:r>
            <a:r>
              <a:rPr lang="pt-BR" sz="1800" dirty="0"/>
              <a:t>LoC</a:t>
            </a:r>
          </a:p>
          <a:p>
            <a:pPr lvl="1"/>
            <a:r>
              <a:rPr lang="tr-TR" sz="1800" dirty="0" smtClean="0"/>
              <a:t>56</a:t>
            </a:r>
            <a:r>
              <a:rPr lang="en-US" sz="1800" dirty="0" smtClean="0"/>
              <a:t> </a:t>
            </a:r>
            <a:r>
              <a:rPr lang="en-US" sz="1800" dirty="0"/>
              <a:t>xml layout files, &gt; </a:t>
            </a:r>
            <a:r>
              <a:rPr lang="tr-TR" sz="1800" dirty="0" smtClean="0"/>
              <a:t>4</a:t>
            </a:r>
            <a:r>
              <a:rPr lang="en-US" sz="1800" dirty="0" smtClean="0"/>
              <a:t>500 </a:t>
            </a:r>
            <a:r>
              <a:rPr lang="en-US" sz="1800" dirty="0"/>
              <a:t>LoC</a:t>
            </a:r>
          </a:p>
          <a:p>
            <a:pPr lvl="1"/>
            <a:r>
              <a:rPr lang="tr-TR" sz="1800" dirty="0" smtClean="0"/>
              <a:t>Node </a:t>
            </a:r>
            <a:r>
              <a:rPr lang="tr-TR" sz="1800" dirty="0"/>
              <a:t>JS for backend, &lt; 100 LoC</a:t>
            </a:r>
            <a:endParaRPr 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189907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25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THANK YOU!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1200" y="3446250"/>
            <a:ext cx="10472928" cy="1752600"/>
          </a:xfrm>
        </p:spPr>
        <p:txBody>
          <a:bodyPr/>
          <a:lstStyle/>
          <a:p>
            <a:r>
              <a:rPr lang="tr-TR" dirty="0" smtClean="0"/>
              <a:t>Berkay KÖKSAL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0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Monetization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Completely </a:t>
            </a:r>
            <a:r>
              <a:rPr lang="tr-TR" dirty="0" smtClean="0"/>
              <a:t>free to use</a:t>
            </a:r>
          </a:p>
          <a:p>
            <a:r>
              <a:rPr lang="tr-TR" dirty="0" smtClean="0"/>
              <a:t>Possible joint event ticket sales with organisers</a:t>
            </a:r>
          </a:p>
          <a:p>
            <a:r>
              <a:rPr lang="tr-TR" dirty="0" smtClean="0"/>
              <a:t>Advertisement inside the application (not the best option)</a:t>
            </a:r>
          </a:p>
          <a:p>
            <a:r>
              <a:rPr lang="tr-TR" dirty="0"/>
              <a:t>In-App </a:t>
            </a:r>
            <a:r>
              <a:rPr lang="tr-TR" dirty="0" smtClean="0"/>
              <a:t>sales:</a:t>
            </a:r>
          </a:p>
          <a:p>
            <a:pPr lvl="1"/>
            <a:r>
              <a:rPr lang="tr-TR" dirty="0" smtClean="0"/>
              <a:t>Remove Ads</a:t>
            </a:r>
          </a:p>
          <a:p>
            <a:pPr lvl="1"/>
            <a:r>
              <a:rPr lang="tr-TR" dirty="0" smtClean="0"/>
              <a:t>Premium Subscribtion (extra features)</a:t>
            </a:r>
          </a:p>
        </p:txBody>
      </p:sp>
    </p:spTree>
    <p:extLst>
      <p:ext uri="{BB962C8B-B14F-4D97-AF65-F5344CB8AC3E}">
        <p14:creationId xmlns:p14="http://schemas.microsoft.com/office/powerpoint/2010/main" val="41570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7" y="232600"/>
            <a:ext cx="10972800" cy="1143000"/>
          </a:xfrm>
        </p:spPr>
        <p:txBody>
          <a:bodyPr/>
          <a:lstStyle/>
          <a:p>
            <a:r>
              <a:rPr lang="tr-TR" dirty="0"/>
              <a:t>Competitors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0" y="1375600"/>
            <a:ext cx="6326595" cy="4389120"/>
          </a:xfrm>
        </p:spPr>
        <p:txBody>
          <a:bodyPr/>
          <a:lstStyle/>
          <a:p>
            <a:r>
              <a:rPr lang="tr-TR" dirty="0" smtClean="0"/>
              <a:t>MeetUp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Great suggestion system</a:t>
            </a:r>
          </a:p>
          <a:p>
            <a:pPr marL="0" indent="0">
              <a:buNone/>
            </a:pPr>
            <a:r>
              <a:rPr lang="tr-TR" dirty="0" smtClean="0"/>
              <a:t>Notification system is very good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But, it is group based not event based.</a:t>
            </a:r>
          </a:p>
          <a:p>
            <a:pPr marL="0" indent="0">
              <a:buNone/>
            </a:pPr>
            <a:r>
              <a:rPr lang="tr-TR" dirty="0" smtClean="0"/>
              <a:t>Individual users can’t create meetups</a:t>
            </a:r>
          </a:p>
          <a:p>
            <a:pPr marL="0" indent="0">
              <a:buNone/>
            </a:pPr>
            <a:r>
              <a:rPr lang="tr-TR" dirty="0" smtClean="0"/>
              <a:t>No direct interraction between users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56" y="1375600"/>
            <a:ext cx="2817405" cy="524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1" y="1375600"/>
            <a:ext cx="1828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7" y="232600"/>
            <a:ext cx="10972800" cy="1143000"/>
          </a:xfrm>
        </p:spPr>
        <p:txBody>
          <a:bodyPr/>
          <a:lstStyle/>
          <a:p>
            <a:r>
              <a:rPr lang="tr-TR" dirty="0"/>
              <a:t>Competitors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856" y="1375600"/>
            <a:ext cx="6477000" cy="4389120"/>
          </a:xfrm>
        </p:spPr>
        <p:txBody>
          <a:bodyPr/>
          <a:lstStyle/>
          <a:p>
            <a:r>
              <a:rPr lang="tr-TR" dirty="0" smtClean="0"/>
              <a:t>BeScene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Great in app ticket sale system</a:t>
            </a:r>
          </a:p>
          <a:p>
            <a:pPr marL="0" indent="0">
              <a:buNone/>
            </a:pPr>
            <a:r>
              <a:rPr lang="tr-TR" dirty="0" smtClean="0"/>
              <a:t>Interconnected comments with Facebook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But, </a:t>
            </a:r>
            <a:r>
              <a:rPr lang="tr-TR" dirty="0"/>
              <a:t>UI is not easy to use </a:t>
            </a:r>
            <a:r>
              <a:rPr lang="tr-TR" dirty="0" smtClean="0"/>
              <a:t>and again normal users can’t create events.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380" y="1375600"/>
            <a:ext cx="1514475" cy="1200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375600"/>
            <a:ext cx="28765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5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61" y="1257300"/>
            <a:ext cx="2891594" cy="49577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75352" y="6215063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NimbusSanL-Regu"/>
              </a:rPr>
              <a:t>Login Screen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258" y="1257299"/>
            <a:ext cx="3424692" cy="49288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48453" y="618617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NimbusSanL-Regu"/>
              </a:rPr>
              <a:t>Start Screen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79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sp>
        <p:nvSpPr>
          <p:cNvPr id="5" name="Rectangle 4"/>
          <p:cNvSpPr/>
          <p:nvPr/>
        </p:nvSpPr>
        <p:spPr>
          <a:xfrm>
            <a:off x="5347177" y="610076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Event Details 2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8873982" y="6100764"/>
            <a:ext cx="1987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Event Chat Room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812" y="1143000"/>
            <a:ext cx="2788742" cy="4957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544" y="1143000"/>
            <a:ext cx="2889099" cy="49577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41" y="1143000"/>
            <a:ext cx="2788742" cy="49577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89899" y="610076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Event Details 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870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0"/>
            <a:ext cx="10972800" cy="1143000"/>
          </a:xfrm>
        </p:spPr>
        <p:txBody>
          <a:bodyPr/>
          <a:lstStyle/>
          <a:p>
            <a:r>
              <a:rPr lang="tr-TR" dirty="0" smtClean="0"/>
              <a:t>UI Design and Click Stream</a:t>
            </a:r>
            <a:endParaRPr lang="tr-TR" dirty="0"/>
          </a:p>
        </p:txBody>
      </p:sp>
      <p:sp>
        <p:nvSpPr>
          <p:cNvPr id="5" name="Rectangle 4"/>
          <p:cNvSpPr/>
          <p:nvPr/>
        </p:nvSpPr>
        <p:spPr>
          <a:xfrm>
            <a:off x="5347177" y="610076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User Profile 2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8873982" y="6100764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User Chat Screen</a:t>
            </a:r>
            <a:endParaRPr lang="tr-TR" dirty="0"/>
          </a:p>
        </p:txBody>
      </p:sp>
      <p:sp>
        <p:nvSpPr>
          <p:cNvPr id="10" name="Rectangle 9"/>
          <p:cNvSpPr/>
          <p:nvPr/>
        </p:nvSpPr>
        <p:spPr>
          <a:xfrm>
            <a:off x="1925856" y="610076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>
                <a:latin typeface="NimbusSanL-Regu"/>
              </a:rPr>
              <a:t>User Profile 1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41" y="1143000"/>
            <a:ext cx="2788742" cy="4957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34" y="1143000"/>
            <a:ext cx="2788742" cy="4957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27" y="1143000"/>
            <a:ext cx="2788742" cy="49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322</TotalTime>
  <Words>526</Words>
  <Application>Microsoft Office PowerPoint</Application>
  <PresentationFormat>Widescreen</PresentationFormat>
  <Paragraphs>170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Century Gothic</vt:lpstr>
      <vt:lpstr>NimbusSanL-Regu</vt:lpstr>
      <vt:lpstr>Palatino Linotype</vt:lpstr>
      <vt:lpstr>Wingdings 2</vt:lpstr>
      <vt:lpstr>Presentation on brainstorming</vt:lpstr>
      <vt:lpstr>Ready2Meet Android Application Spring 2018</vt:lpstr>
      <vt:lpstr>Idea</vt:lpstr>
      <vt:lpstr>Business Model</vt:lpstr>
      <vt:lpstr>Monetization</vt:lpstr>
      <vt:lpstr>Competitors</vt:lpstr>
      <vt:lpstr>Competitors</vt:lpstr>
      <vt:lpstr>UI Design and Click Stream</vt:lpstr>
      <vt:lpstr>UI Design and Click Stream</vt:lpstr>
      <vt:lpstr>UI Design and Click Stream</vt:lpstr>
      <vt:lpstr>UI Design and Click Stream</vt:lpstr>
      <vt:lpstr>UI Design and Click Stream</vt:lpstr>
      <vt:lpstr>PowerPoint Presentation</vt:lpstr>
      <vt:lpstr>SW Architecture – Database</vt:lpstr>
      <vt:lpstr>SW Architecture – Database</vt:lpstr>
      <vt:lpstr>SW Architecture – Database</vt:lpstr>
      <vt:lpstr>SW Architecture – Database</vt:lpstr>
      <vt:lpstr>Firebase Services</vt:lpstr>
      <vt:lpstr>Firebase Authentication</vt:lpstr>
      <vt:lpstr>Firebase Authentication</vt:lpstr>
      <vt:lpstr>Firebase Cloud Functions</vt:lpstr>
      <vt:lpstr>Firebase Cloud Functions</vt:lpstr>
      <vt:lpstr>Firebase Storage</vt:lpstr>
      <vt:lpstr>Firebase Storage</vt:lpstr>
      <vt:lpstr>Firebase Crashlytics</vt:lpstr>
      <vt:lpstr>GooglePlay vs Firebase Crashlytics</vt:lpstr>
      <vt:lpstr>Firebase Statistics</vt:lpstr>
      <vt:lpstr>Firebase Test Lab</vt:lpstr>
      <vt:lpstr>In-App Purchases</vt:lpstr>
      <vt:lpstr>In-App Purchases</vt:lpstr>
      <vt:lpstr>AdWords Campaign</vt:lpstr>
      <vt:lpstr>GooglePlay Store Presence</vt:lpstr>
      <vt:lpstr>GooglePlay Store Images</vt:lpstr>
      <vt:lpstr>Surveys</vt:lpstr>
      <vt:lpstr>GooglePlay APK Analyser</vt:lpstr>
      <vt:lpstr>Version Management</vt:lpstr>
      <vt:lpstr>Technical Details</vt:lpstr>
      <vt:lpstr>Questions?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Code Generation Arduino</dc:title>
  <dc:creator>Berkay Köksal</dc:creator>
  <cp:lastModifiedBy>berkay</cp:lastModifiedBy>
  <cp:revision>34</cp:revision>
  <dcterms:created xsi:type="dcterms:W3CDTF">2018-02-17T20:35:16Z</dcterms:created>
  <dcterms:modified xsi:type="dcterms:W3CDTF">2018-12-08T14:41:25Z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